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table.png" descr="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3434" y="-324350"/>
            <a:ext cx="25290868" cy="1436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yberb.jpg" descr="cyber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1772" y="887762"/>
            <a:ext cx="9540456" cy="11940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But how the f#@k do you build Rome?"/>
          <p:cNvSpPr txBox="1"/>
          <p:nvPr/>
        </p:nvSpPr>
        <p:spPr>
          <a:xfrm>
            <a:off x="3759860" y="6261661"/>
            <a:ext cx="16864280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But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how the f#@k</a:t>
            </a:r>
            <a:r>
              <a:t> do you build Rome?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earn how to learn."/>
          <p:cNvSpPr txBox="1"/>
          <p:nvPr/>
        </p:nvSpPr>
        <p:spPr>
          <a:xfrm>
            <a:off x="7910321" y="6261661"/>
            <a:ext cx="8563357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Learn how to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learn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4371" y="2391719"/>
            <a:ext cx="8575258" cy="893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nthusiastic and skilled learners are engineers who thrive."/>
          <p:cNvSpPr txBox="1"/>
          <p:nvPr/>
        </p:nvSpPr>
        <p:spPr>
          <a:xfrm>
            <a:off x="792174" y="6087615"/>
            <a:ext cx="22799651" cy="220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rPr>
                <a:solidFill>
                  <a:schemeClr val="accent1"/>
                </a:solidFill>
              </a:rPr>
              <a:t>Enthusiastic </a:t>
            </a:r>
            <a:r>
              <a:t>and</a:t>
            </a:r>
            <a:r>
              <a:rPr>
                <a:solidFill>
                  <a:schemeClr val="accent1"/>
                </a:solidFill>
              </a:rPr>
              <a:t> skilled </a:t>
            </a:r>
            <a:r>
              <a:t>learners are engineers who thrive.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Enthusiastic and adaptive learners become engineers who thrive.…"/>
          <p:cNvSpPr txBox="1"/>
          <p:nvPr/>
        </p:nvSpPr>
        <p:spPr>
          <a:xfrm>
            <a:off x="317144" y="6041413"/>
            <a:ext cx="23749712" cy="421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rPr>
                <a:solidFill>
                  <a:schemeClr val="accent1"/>
                </a:solidFill>
              </a:rPr>
              <a:t>Enthusiastic </a:t>
            </a:r>
            <a:r>
              <a:t>and</a:t>
            </a:r>
            <a:r>
              <a:rPr>
                <a:solidFill>
                  <a:schemeClr val="accent1"/>
                </a:solidFill>
              </a:rPr>
              <a:t> adaptive </a:t>
            </a:r>
            <a:r>
              <a:t>learners become engineers who thrive.</a:t>
            </a:r>
          </a:p>
          <a:p>
            <a:pPr algn="ctr">
              <a:defRPr sz="3400">
                <a:solidFill>
                  <a:srgbClr val="FFFFFF"/>
                </a:solidFill>
              </a:defRPr>
            </a:pPr>
          </a:p>
          <a:p>
            <a:pPr algn="ctr">
              <a:defRPr sz="3400">
                <a:solidFill>
                  <a:srgbClr val="FFFFFF"/>
                </a:solidFill>
              </a:defRPr>
            </a:pPr>
            <a:r>
              <a:t>( But how I do dat?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uild, build, build..."/>
          <p:cNvSpPr txBox="1"/>
          <p:nvPr/>
        </p:nvSpPr>
        <p:spPr>
          <a:xfrm>
            <a:off x="2493619" y="6261661"/>
            <a:ext cx="837316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,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,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...</a:t>
            </a:r>
          </a:p>
        </p:txBody>
      </p:sp>
      <p:pic>
        <p:nvPicPr>
          <p:cNvPr id="21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0485" y="1094018"/>
            <a:ext cx="7601774" cy="11527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lewin.jpg" descr="lewin.jpg"/>
          <p:cNvPicPr>
            <a:picLocks noChangeAspect="1"/>
          </p:cNvPicPr>
          <p:nvPr/>
        </p:nvPicPr>
        <p:blipFill>
          <a:blip r:embed="rId3">
            <a:extLst/>
          </a:blip>
          <a:srcRect l="22377" t="2706" r="19251" b="1827"/>
          <a:stretch>
            <a:fillRect/>
          </a:stretch>
        </p:blipFill>
        <p:spPr>
          <a:xfrm>
            <a:off x="14892116" y="112278"/>
            <a:ext cx="4329910" cy="588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82" fill="norm" stroke="1" extrusionOk="0">
                <a:moveTo>
                  <a:pt x="9636" y="0"/>
                </a:moveTo>
                <a:cubicBezTo>
                  <a:pt x="9458" y="0"/>
                  <a:pt x="9414" y="20"/>
                  <a:pt x="9089" y="249"/>
                </a:cubicBezTo>
                <a:cubicBezTo>
                  <a:pt x="8762" y="479"/>
                  <a:pt x="8700" y="506"/>
                  <a:pt x="8264" y="620"/>
                </a:cubicBezTo>
                <a:cubicBezTo>
                  <a:pt x="8005" y="687"/>
                  <a:pt x="7640" y="758"/>
                  <a:pt x="7454" y="777"/>
                </a:cubicBezTo>
                <a:cubicBezTo>
                  <a:pt x="7224" y="800"/>
                  <a:pt x="6995" y="854"/>
                  <a:pt x="6738" y="946"/>
                </a:cubicBezTo>
                <a:cubicBezTo>
                  <a:pt x="6529" y="1020"/>
                  <a:pt x="6244" y="1107"/>
                  <a:pt x="6104" y="1139"/>
                </a:cubicBezTo>
                <a:cubicBezTo>
                  <a:pt x="5964" y="1171"/>
                  <a:pt x="5735" y="1232"/>
                  <a:pt x="5595" y="1275"/>
                </a:cubicBezTo>
                <a:cubicBezTo>
                  <a:pt x="5455" y="1317"/>
                  <a:pt x="5237" y="1380"/>
                  <a:pt x="5110" y="1413"/>
                </a:cubicBezTo>
                <a:cubicBezTo>
                  <a:pt x="4979" y="1447"/>
                  <a:pt x="4780" y="1543"/>
                  <a:pt x="4649" y="1633"/>
                </a:cubicBezTo>
                <a:cubicBezTo>
                  <a:pt x="4431" y="1781"/>
                  <a:pt x="3766" y="2105"/>
                  <a:pt x="3673" y="2108"/>
                </a:cubicBezTo>
                <a:cubicBezTo>
                  <a:pt x="3574" y="2112"/>
                  <a:pt x="3271" y="2309"/>
                  <a:pt x="3073" y="2498"/>
                </a:cubicBezTo>
                <a:cubicBezTo>
                  <a:pt x="2955" y="2611"/>
                  <a:pt x="2767" y="2745"/>
                  <a:pt x="2655" y="2797"/>
                </a:cubicBezTo>
                <a:cubicBezTo>
                  <a:pt x="2456" y="2888"/>
                  <a:pt x="1992" y="3284"/>
                  <a:pt x="1697" y="3616"/>
                </a:cubicBezTo>
                <a:cubicBezTo>
                  <a:pt x="1611" y="3712"/>
                  <a:pt x="1449" y="3829"/>
                  <a:pt x="1309" y="3895"/>
                </a:cubicBezTo>
                <a:cubicBezTo>
                  <a:pt x="1019" y="4032"/>
                  <a:pt x="945" y="4112"/>
                  <a:pt x="907" y="4333"/>
                </a:cubicBezTo>
                <a:cubicBezTo>
                  <a:pt x="891" y="4426"/>
                  <a:pt x="857" y="4517"/>
                  <a:pt x="832" y="4535"/>
                </a:cubicBezTo>
                <a:cubicBezTo>
                  <a:pt x="807" y="4554"/>
                  <a:pt x="786" y="4641"/>
                  <a:pt x="786" y="4729"/>
                </a:cubicBezTo>
                <a:cubicBezTo>
                  <a:pt x="786" y="4864"/>
                  <a:pt x="764" y="4902"/>
                  <a:pt x="652" y="4972"/>
                </a:cubicBezTo>
                <a:cubicBezTo>
                  <a:pt x="471" y="5083"/>
                  <a:pt x="270" y="5324"/>
                  <a:pt x="218" y="5490"/>
                </a:cubicBezTo>
                <a:cubicBezTo>
                  <a:pt x="195" y="5565"/>
                  <a:pt x="155" y="5779"/>
                  <a:pt x="131" y="5966"/>
                </a:cubicBezTo>
                <a:cubicBezTo>
                  <a:pt x="107" y="6153"/>
                  <a:pt x="68" y="6354"/>
                  <a:pt x="44" y="6411"/>
                </a:cubicBezTo>
                <a:cubicBezTo>
                  <a:pt x="16" y="6478"/>
                  <a:pt x="1" y="6673"/>
                  <a:pt x="0" y="6856"/>
                </a:cubicBezTo>
                <a:cubicBezTo>
                  <a:pt x="0" y="7039"/>
                  <a:pt x="14" y="7209"/>
                  <a:pt x="42" y="7221"/>
                </a:cubicBezTo>
                <a:cubicBezTo>
                  <a:pt x="65" y="7232"/>
                  <a:pt x="98" y="7303"/>
                  <a:pt x="115" y="7377"/>
                </a:cubicBezTo>
                <a:cubicBezTo>
                  <a:pt x="132" y="7452"/>
                  <a:pt x="165" y="7521"/>
                  <a:pt x="188" y="7531"/>
                </a:cubicBezTo>
                <a:cubicBezTo>
                  <a:pt x="212" y="7542"/>
                  <a:pt x="230" y="7615"/>
                  <a:pt x="230" y="7693"/>
                </a:cubicBezTo>
                <a:cubicBezTo>
                  <a:pt x="230" y="7786"/>
                  <a:pt x="277" y="7901"/>
                  <a:pt x="367" y="8023"/>
                </a:cubicBezTo>
                <a:cubicBezTo>
                  <a:pt x="442" y="8126"/>
                  <a:pt x="506" y="8243"/>
                  <a:pt x="507" y="8284"/>
                </a:cubicBezTo>
                <a:cubicBezTo>
                  <a:pt x="508" y="8325"/>
                  <a:pt x="527" y="8367"/>
                  <a:pt x="549" y="8377"/>
                </a:cubicBezTo>
                <a:cubicBezTo>
                  <a:pt x="571" y="8387"/>
                  <a:pt x="597" y="8541"/>
                  <a:pt x="610" y="8719"/>
                </a:cubicBezTo>
                <a:cubicBezTo>
                  <a:pt x="623" y="8896"/>
                  <a:pt x="656" y="9060"/>
                  <a:pt x="681" y="9084"/>
                </a:cubicBezTo>
                <a:cubicBezTo>
                  <a:pt x="707" y="9108"/>
                  <a:pt x="742" y="9188"/>
                  <a:pt x="761" y="9263"/>
                </a:cubicBezTo>
                <a:cubicBezTo>
                  <a:pt x="779" y="9338"/>
                  <a:pt x="807" y="9414"/>
                  <a:pt x="824" y="9433"/>
                </a:cubicBezTo>
                <a:cubicBezTo>
                  <a:pt x="841" y="9452"/>
                  <a:pt x="878" y="9552"/>
                  <a:pt x="907" y="9654"/>
                </a:cubicBezTo>
                <a:cubicBezTo>
                  <a:pt x="971" y="9882"/>
                  <a:pt x="1119" y="10188"/>
                  <a:pt x="1283" y="10430"/>
                </a:cubicBezTo>
                <a:cubicBezTo>
                  <a:pt x="1386" y="10583"/>
                  <a:pt x="1395" y="10616"/>
                  <a:pt x="1339" y="10642"/>
                </a:cubicBezTo>
                <a:cubicBezTo>
                  <a:pt x="1302" y="10659"/>
                  <a:pt x="1243" y="10674"/>
                  <a:pt x="1208" y="10674"/>
                </a:cubicBezTo>
                <a:cubicBezTo>
                  <a:pt x="951" y="10676"/>
                  <a:pt x="569" y="11053"/>
                  <a:pt x="685" y="11189"/>
                </a:cubicBezTo>
                <a:cubicBezTo>
                  <a:pt x="715" y="11225"/>
                  <a:pt x="752" y="11372"/>
                  <a:pt x="767" y="11517"/>
                </a:cubicBezTo>
                <a:cubicBezTo>
                  <a:pt x="781" y="11662"/>
                  <a:pt x="810" y="11810"/>
                  <a:pt x="830" y="11847"/>
                </a:cubicBezTo>
                <a:cubicBezTo>
                  <a:pt x="1039" y="12241"/>
                  <a:pt x="1118" y="12504"/>
                  <a:pt x="1091" y="12723"/>
                </a:cubicBezTo>
                <a:cubicBezTo>
                  <a:pt x="1076" y="12849"/>
                  <a:pt x="1051" y="13054"/>
                  <a:pt x="1036" y="13179"/>
                </a:cubicBezTo>
                <a:cubicBezTo>
                  <a:pt x="1008" y="13408"/>
                  <a:pt x="1019" y="13441"/>
                  <a:pt x="1210" y="13713"/>
                </a:cubicBezTo>
                <a:cubicBezTo>
                  <a:pt x="1278" y="13809"/>
                  <a:pt x="1301" y="13896"/>
                  <a:pt x="1291" y="14036"/>
                </a:cubicBezTo>
                <a:cubicBezTo>
                  <a:pt x="1252" y="14606"/>
                  <a:pt x="1281" y="14695"/>
                  <a:pt x="1646" y="15077"/>
                </a:cubicBezTo>
                <a:lnTo>
                  <a:pt x="1808" y="15248"/>
                </a:lnTo>
                <a:lnTo>
                  <a:pt x="1796" y="16172"/>
                </a:lnTo>
                <a:lnTo>
                  <a:pt x="1786" y="17097"/>
                </a:lnTo>
                <a:lnTo>
                  <a:pt x="1899" y="17168"/>
                </a:lnTo>
                <a:cubicBezTo>
                  <a:pt x="2342" y="17449"/>
                  <a:pt x="2956" y="17926"/>
                  <a:pt x="3782" y="18626"/>
                </a:cubicBezTo>
                <a:cubicBezTo>
                  <a:pt x="4487" y="19224"/>
                  <a:pt x="4801" y="19460"/>
                  <a:pt x="5342" y="19799"/>
                </a:cubicBezTo>
                <a:cubicBezTo>
                  <a:pt x="5647" y="19991"/>
                  <a:pt x="5950" y="20170"/>
                  <a:pt x="6017" y="20196"/>
                </a:cubicBezTo>
                <a:cubicBezTo>
                  <a:pt x="6083" y="20223"/>
                  <a:pt x="6230" y="20290"/>
                  <a:pt x="6342" y="20345"/>
                </a:cubicBezTo>
                <a:cubicBezTo>
                  <a:pt x="6453" y="20400"/>
                  <a:pt x="6721" y="20508"/>
                  <a:pt x="6937" y="20588"/>
                </a:cubicBezTo>
                <a:cubicBezTo>
                  <a:pt x="7313" y="20725"/>
                  <a:pt x="7551" y="20788"/>
                  <a:pt x="8488" y="20995"/>
                </a:cubicBezTo>
                <a:cubicBezTo>
                  <a:pt x="9160" y="21144"/>
                  <a:pt x="9528" y="21236"/>
                  <a:pt x="9897" y="21349"/>
                </a:cubicBezTo>
                <a:cubicBezTo>
                  <a:pt x="10088" y="21407"/>
                  <a:pt x="10379" y="21483"/>
                  <a:pt x="10545" y="21517"/>
                </a:cubicBezTo>
                <a:cubicBezTo>
                  <a:pt x="10895" y="21590"/>
                  <a:pt x="11206" y="21600"/>
                  <a:pt x="11643" y="21554"/>
                </a:cubicBezTo>
                <a:cubicBezTo>
                  <a:pt x="11816" y="21536"/>
                  <a:pt x="12134" y="21506"/>
                  <a:pt x="12350" y="21488"/>
                </a:cubicBezTo>
                <a:cubicBezTo>
                  <a:pt x="12764" y="21454"/>
                  <a:pt x="13173" y="21366"/>
                  <a:pt x="13839" y="21167"/>
                </a:cubicBezTo>
                <a:cubicBezTo>
                  <a:pt x="14213" y="21055"/>
                  <a:pt x="14425" y="20986"/>
                  <a:pt x="15148" y="20738"/>
                </a:cubicBezTo>
                <a:cubicBezTo>
                  <a:pt x="15300" y="20685"/>
                  <a:pt x="15612" y="20577"/>
                  <a:pt x="15841" y="20499"/>
                </a:cubicBezTo>
                <a:cubicBezTo>
                  <a:pt x="16069" y="20420"/>
                  <a:pt x="16330" y="20336"/>
                  <a:pt x="16419" y="20313"/>
                </a:cubicBezTo>
                <a:cubicBezTo>
                  <a:pt x="16662" y="20248"/>
                  <a:pt x="17427" y="19962"/>
                  <a:pt x="17715" y="19827"/>
                </a:cubicBezTo>
                <a:cubicBezTo>
                  <a:pt x="19093" y="19182"/>
                  <a:pt x="19299" y="19005"/>
                  <a:pt x="19412" y="18375"/>
                </a:cubicBezTo>
                <a:cubicBezTo>
                  <a:pt x="19425" y="18300"/>
                  <a:pt x="19452" y="18223"/>
                  <a:pt x="19471" y="18204"/>
                </a:cubicBezTo>
                <a:cubicBezTo>
                  <a:pt x="19491" y="18186"/>
                  <a:pt x="19524" y="18117"/>
                  <a:pt x="19543" y="18052"/>
                </a:cubicBezTo>
                <a:cubicBezTo>
                  <a:pt x="19561" y="17986"/>
                  <a:pt x="19592" y="17917"/>
                  <a:pt x="19612" y="17899"/>
                </a:cubicBezTo>
                <a:cubicBezTo>
                  <a:pt x="19632" y="17880"/>
                  <a:pt x="19662" y="17812"/>
                  <a:pt x="19681" y="17747"/>
                </a:cubicBezTo>
                <a:cubicBezTo>
                  <a:pt x="19700" y="17683"/>
                  <a:pt x="19743" y="17609"/>
                  <a:pt x="19778" y="17583"/>
                </a:cubicBezTo>
                <a:cubicBezTo>
                  <a:pt x="19813" y="17557"/>
                  <a:pt x="19842" y="17511"/>
                  <a:pt x="19842" y="17478"/>
                </a:cubicBezTo>
                <a:cubicBezTo>
                  <a:pt x="19842" y="17446"/>
                  <a:pt x="19861" y="17404"/>
                  <a:pt x="19883" y="17387"/>
                </a:cubicBezTo>
                <a:cubicBezTo>
                  <a:pt x="19905" y="17369"/>
                  <a:pt x="19961" y="17278"/>
                  <a:pt x="20008" y="17184"/>
                </a:cubicBezTo>
                <a:cubicBezTo>
                  <a:pt x="20054" y="17091"/>
                  <a:pt x="20145" y="16945"/>
                  <a:pt x="20210" y="16861"/>
                </a:cubicBezTo>
                <a:lnTo>
                  <a:pt x="20329" y="16709"/>
                </a:lnTo>
                <a:lnTo>
                  <a:pt x="20329" y="15210"/>
                </a:lnTo>
                <a:cubicBezTo>
                  <a:pt x="20329" y="14122"/>
                  <a:pt x="20343" y="13698"/>
                  <a:pt x="20382" y="13663"/>
                </a:cubicBezTo>
                <a:cubicBezTo>
                  <a:pt x="20462" y="13592"/>
                  <a:pt x="20549" y="13265"/>
                  <a:pt x="20542" y="13062"/>
                </a:cubicBezTo>
                <a:cubicBezTo>
                  <a:pt x="20539" y="12964"/>
                  <a:pt x="20535" y="12819"/>
                  <a:pt x="20533" y="12739"/>
                </a:cubicBezTo>
                <a:cubicBezTo>
                  <a:pt x="20528" y="12597"/>
                  <a:pt x="20547" y="12511"/>
                  <a:pt x="20703" y="12000"/>
                </a:cubicBezTo>
                <a:cubicBezTo>
                  <a:pt x="20746" y="11860"/>
                  <a:pt x="20789" y="11584"/>
                  <a:pt x="20800" y="11387"/>
                </a:cubicBezTo>
                <a:cubicBezTo>
                  <a:pt x="20817" y="11057"/>
                  <a:pt x="20812" y="11021"/>
                  <a:pt x="20713" y="10913"/>
                </a:cubicBezTo>
                <a:cubicBezTo>
                  <a:pt x="20654" y="10849"/>
                  <a:pt x="20516" y="10765"/>
                  <a:pt x="20408" y="10727"/>
                </a:cubicBezTo>
                <a:cubicBezTo>
                  <a:pt x="20238" y="10667"/>
                  <a:pt x="20212" y="10643"/>
                  <a:pt x="20212" y="10549"/>
                </a:cubicBezTo>
                <a:cubicBezTo>
                  <a:pt x="20212" y="10490"/>
                  <a:pt x="20234" y="10431"/>
                  <a:pt x="20259" y="10420"/>
                </a:cubicBezTo>
                <a:cubicBezTo>
                  <a:pt x="20285" y="10408"/>
                  <a:pt x="20305" y="10374"/>
                  <a:pt x="20305" y="10346"/>
                </a:cubicBezTo>
                <a:cubicBezTo>
                  <a:pt x="20305" y="10317"/>
                  <a:pt x="20334" y="10246"/>
                  <a:pt x="20368" y="10187"/>
                </a:cubicBezTo>
                <a:cubicBezTo>
                  <a:pt x="20445" y="10055"/>
                  <a:pt x="20535" y="9814"/>
                  <a:pt x="20568" y="9654"/>
                </a:cubicBezTo>
                <a:cubicBezTo>
                  <a:pt x="20582" y="9589"/>
                  <a:pt x="20609" y="9520"/>
                  <a:pt x="20630" y="9502"/>
                </a:cubicBezTo>
                <a:cubicBezTo>
                  <a:pt x="20650" y="9483"/>
                  <a:pt x="20682" y="9407"/>
                  <a:pt x="20701" y="9334"/>
                </a:cubicBezTo>
                <a:cubicBezTo>
                  <a:pt x="20719" y="9261"/>
                  <a:pt x="20761" y="9163"/>
                  <a:pt x="20796" y="9115"/>
                </a:cubicBezTo>
                <a:cubicBezTo>
                  <a:pt x="20830" y="9066"/>
                  <a:pt x="20859" y="9002"/>
                  <a:pt x="20859" y="8972"/>
                </a:cubicBezTo>
                <a:cubicBezTo>
                  <a:pt x="20860" y="8917"/>
                  <a:pt x="21040" y="8649"/>
                  <a:pt x="21164" y="8519"/>
                </a:cubicBezTo>
                <a:cubicBezTo>
                  <a:pt x="21201" y="8481"/>
                  <a:pt x="21229" y="8415"/>
                  <a:pt x="21229" y="8374"/>
                </a:cubicBezTo>
                <a:cubicBezTo>
                  <a:pt x="21229" y="8332"/>
                  <a:pt x="21247" y="8291"/>
                  <a:pt x="21269" y="8281"/>
                </a:cubicBezTo>
                <a:cubicBezTo>
                  <a:pt x="21291" y="8271"/>
                  <a:pt x="21323" y="8152"/>
                  <a:pt x="21340" y="8017"/>
                </a:cubicBezTo>
                <a:cubicBezTo>
                  <a:pt x="21357" y="7883"/>
                  <a:pt x="21390" y="7757"/>
                  <a:pt x="21412" y="7737"/>
                </a:cubicBezTo>
                <a:cubicBezTo>
                  <a:pt x="21434" y="7716"/>
                  <a:pt x="21465" y="7636"/>
                  <a:pt x="21483" y="7556"/>
                </a:cubicBezTo>
                <a:cubicBezTo>
                  <a:pt x="21501" y="7477"/>
                  <a:pt x="21535" y="7402"/>
                  <a:pt x="21558" y="7392"/>
                </a:cubicBezTo>
                <a:cubicBezTo>
                  <a:pt x="21585" y="7379"/>
                  <a:pt x="21599" y="7268"/>
                  <a:pt x="21600" y="7156"/>
                </a:cubicBezTo>
                <a:cubicBezTo>
                  <a:pt x="21600" y="7044"/>
                  <a:pt x="21587" y="6933"/>
                  <a:pt x="21560" y="6920"/>
                </a:cubicBezTo>
                <a:cubicBezTo>
                  <a:pt x="21538" y="6910"/>
                  <a:pt x="21503" y="6783"/>
                  <a:pt x="21485" y="6638"/>
                </a:cubicBezTo>
                <a:cubicBezTo>
                  <a:pt x="21467" y="6493"/>
                  <a:pt x="21437" y="6358"/>
                  <a:pt x="21418" y="6340"/>
                </a:cubicBezTo>
                <a:cubicBezTo>
                  <a:pt x="21398" y="6321"/>
                  <a:pt x="21369" y="6213"/>
                  <a:pt x="21356" y="6100"/>
                </a:cubicBezTo>
                <a:cubicBezTo>
                  <a:pt x="21343" y="5986"/>
                  <a:pt x="21312" y="5863"/>
                  <a:pt x="21287" y="5828"/>
                </a:cubicBezTo>
                <a:cubicBezTo>
                  <a:pt x="21261" y="5792"/>
                  <a:pt x="21207" y="5679"/>
                  <a:pt x="21166" y="5576"/>
                </a:cubicBezTo>
                <a:cubicBezTo>
                  <a:pt x="21120" y="5459"/>
                  <a:pt x="21022" y="5331"/>
                  <a:pt x="20907" y="5235"/>
                </a:cubicBezTo>
                <a:cubicBezTo>
                  <a:pt x="20735" y="5093"/>
                  <a:pt x="20723" y="5068"/>
                  <a:pt x="20723" y="4873"/>
                </a:cubicBezTo>
                <a:cubicBezTo>
                  <a:pt x="20722" y="4666"/>
                  <a:pt x="20720" y="4662"/>
                  <a:pt x="20418" y="4397"/>
                </a:cubicBezTo>
                <a:cubicBezTo>
                  <a:pt x="20251" y="4250"/>
                  <a:pt x="20070" y="4069"/>
                  <a:pt x="20018" y="3994"/>
                </a:cubicBezTo>
                <a:cubicBezTo>
                  <a:pt x="19919" y="3854"/>
                  <a:pt x="19691" y="3671"/>
                  <a:pt x="19614" y="3671"/>
                </a:cubicBezTo>
                <a:cubicBezTo>
                  <a:pt x="19558" y="3671"/>
                  <a:pt x="18672" y="3025"/>
                  <a:pt x="18440" y="2816"/>
                </a:cubicBezTo>
                <a:cubicBezTo>
                  <a:pt x="18324" y="2711"/>
                  <a:pt x="18160" y="2618"/>
                  <a:pt x="17965" y="2546"/>
                </a:cubicBezTo>
                <a:cubicBezTo>
                  <a:pt x="17801" y="2486"/>
                  <a:pt x="17639" y="2411"/>
                  <a:pt x="17604" y="2382"/>
                </a:cubicBezTo>
                <a:cubicBezTo>
                  <a:pt x="17570" y="2353"/>
                  <a:pt x="17414" y="2234"/>
                  <a:pt x="17258" y="2119"/>
                </a:cubicBezTo>
                <a:cubicBezTo>
                  <a:pt x="17102" y="2003"/>
                  <a:pt x="16975" y="1886"/>
                  <a:pt x="16975" y="1858"/>
                </a:cubicBezTo>
                <a:cubicBezTo>
                  <a:pt x="16975" y="1791"/>
                  <a:pt x="16615" y="1566"/>
                  <a:pt x="16466" y="1541"/>
                </a:cubicBezTo>
                <a:cubicBezTo>
                  <a:pt x="16402" y="1530"/>
                  <a:pt x="16174" y="1457"/>
                  <a:pt x="15957" y="1378"/>
                </a:cubicBezTo>
                <a:cubicBezTo>
                  <a:pt x="15741" y="1299"/>
                  <a:pt x="15503" y="1222"/>
                  <a:pt x="15429" y="1209"/>
                </a:cubicBezTo>
                <a:cubicBezTo>
                  <a:pt x="15354" y="1196"/>
                  <a:pt x="15238" y="1157"/>
                  <a:pt x="15173" y="1123"/>
                </a:cubicBezTo>
                <a:cubicBezTo>
                  <a:pt x="15027" y="1047"/>
                  <a:pt x="14721" y="952"/>
                  <a:pt x="14623" y="952"/>
                </a:cubicBezTo>
                <a:cubicBezTo>
                  <a:pt x="14583" y="952"/>
                  <a:pt x="14486" y="906"/>
                  <a:pt x="14407" y="850"/>
                </a:cubicBezTo>
                <a:cubicBezTo>
                  <a:pt x="14227" y="722"/>
                  <a:pt x="13485" y="442"/>
                  <a:pt x="13324" y="442"/>
                </a:cubicBezTo>
                <a:cubicBezTo>
                  <a:pt x="13258" y="442"/>
                  <a:pt x="13138" y="456"/>
                  <a:pt x="13059" y="473"/>
                </a:cubicBezTo>
                <a:cubicBezTo>
                  <a:pt x="12923" y="502"/>
                  <a:pt x="12907" y="494"/>
                  <a:pt x="12774" y="355"/>
                </a:cubicBezTo>
                <a:cubicBezTo>
                  <a:pt x="12541" y="113"/>
                  <a:pt x="12275" y="113"/>
                  <a:pt x="11778" y="355"/>
                </a:cubicBezTo>
                <a:cubicBezTo>
                  <a:pt x="11502" y="490"/>
                  <a:pt x="11439" y="497"/>
                  <a:pt x="11117" y="428"/>
                </a:cubicBezTo>
                <a:cubicBezTo>
                  <a:pt x="10993" y="401"/>
                  <a:pt x="10778" y="362"/>
                  <a:pt x="10638" y="342"/>
                </a:cubicBezTo>
                <a:cubicBezTo>
                  <a:pt x="10458" y="316"/>
                  <a:pt x="10302" y="260"/>
                  <a:pt x="10107" y="153"/>
                </a:cubicBezTo>
                <a:cubicBezTo>
                  <a:pt x="9882" y="29"/>
                  <a:pt x="9794" y="0"/>
                  <a:pt x="963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uild, build, build...…"/>
          <p:cNvSpPr txBox="1"/>
          <p:nvPr/>
        </p:nvSpPr>
        <p:spPr>
          <a:xfrm>
            <a:off x="2442819" y="3616117"/>
            <a:ext cx="8373162" cy="6483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,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,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build</a:t>
            </a:r>
            <a:r>
              <a:t>...</a:t>
            </a:r>
          </a:p>
          <a:p>
            <a:pPr>
              <a:defRPr b="1" sz="5300">
                <a:solidFill>
                  <a:srgbClr val="FFFFFF"/>
                </a:solidFill>
              </a:defRPr>
            </a:pPr>
          </a:p>
          <a:p>
            <a:pPr>
              <a:defRPr b="1" sz="5300">
                <a:solidFill>
                  <a:srgbClr val="FFFFFF"/>
                </a:solidFill>
              </a:defRPr>
            </a:pPr>
            <a:r>
              <a:t>New framework</a:t>
            </a:r>
          </a:p>
          <a:p>
            <a:pPr>
              <a:defRPr b="1" sz="5300">
                <a:solidFill>
                  <a:srgbClr val="FFFFFF"/>
                </a:solidFill>
              </a:defRPr>
            </a:pPr>
            <a:r>
              <a:t>New language</a:t>
            </a:r>
          </a:p>
          <a:p>
            <a:pPr>
              <a:defRPr b="1" sz="5300">
                <a:solidFill>
                  <a:srgbClr val="FFFFFF"/>
                </a:solidFill>
              </a:defRPr>
            </a:pPr>
            <a:r>
              <a:t>Crazy project</a:t>
            </a:r>
          </a:p>
        </p:txBody>
      </p:sp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0485" y="1094018"/>
            <a:ext cx="7601774" cy="11527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lewin.jpg" descr="lewin.jpg"/>
          <p:cNvPicPr>
            <a:picLocks noChangeAspect="1"/>
          </p:cNvPicPr>
          <p:nvPr/>
        </p:nvPicPr>
        <p:blipFill>
          <a:blip r:embed="rId3">
            <a:extLst/>
          </a:blip>
          <a:srcRect l="22377" t="2706" r="19251" b="1827"/>
          <a:stretch>
            <a:fillRect/>
          </a:stretch>
        </p:blipFill>
        <p:spPr>
          <a:xfrm>
            <a:off x="14892116" y="112278"/>
            <a:ext cx="4329910" cy="588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82" fill="norm" stroke="1" extrusionOk="0">
                <a:moveTo>
                  <a:pt x="9636" y="0"/>
                </a:moveTo>
                <a:cubicBezTo>
                  <a:pt x="9458" y="0"/>
                  <a:pt x="9414" y="20"/>
                  <a:pt x="9089" y="249"/>
                </a:cubicBezTo>
                <a:cubicBezTo>
                  <a:pt x="8762" y="479"/>
                  <a:pt x="8700" y="506"/>
                  <a:pt x="8264" y="620"/>
                </a:cubicBezTo>
                <a:cubicBezTo>
                  <a:pt x="8005" y="687"/>
                  <a:pt x="7640" y="758"/>
                  <a:pt x="7454" y="777"/>
                </a:cubicBezTo>
                <a:cubicBezTo>
                  <a:pt x="7224" y="800"/>
                  <a:pt x="6995" y="854"/>
                  <a:pt x="6738" y="946"/>
                </a:cubicBezTo>
                <a:cubicBezTo>
                  <a:pt x="6529" y="1020"/>
                  <a:pt x="6244" y="1107"/>
                  <a:pt x="6104" y="1139"/>
                </a:cubicBezTo>
                <a:cubicBezTo>
                  <a:pt x="5964" y="1171"/>
                  <a:pt x="5735" y="1232"/>
                  <a:pt x="5595" y="1275"/>
                </a:cubicBezTo>
                <a:cubicBezTo>
                  <a:pt x="5455" y="1317"/>
                  <a:pt x="5237" y="1380"/>
                  <a:pt x="5110" y="1413"/>
                </a:cubicBezTo>
                <a:cubicBezTo>
                  <a:pt x="4979" y="1447"/>
                  <a:pt x="4780" y="1543"/>
                  <a:pt x="4649" y="1633"/>
                </a:cubicBezTo>
                <a:cubicBezTo>
                  <a:pt x="4431" y="1781"/>
                  <a:pt x="3766" y="2105"/>
                  <a:pt x="3673" y="2108"/>
                </a:cubicBezTo>
                <a:cubicBezTo>
                  <a:pt x="3574" y="2112"/>
                  <a:pt x="3271" y="2309"/>
                  <a:pt x="3073" y="2498"/>
                </a:cubicBezTo>
                <a:cubicBezTo>
                  <a:pt x="2955" y="2611"/>
                  <a:pt x="2767" y="2745"/>
                  <a:pt x="2655" y="2797"/>
                </a:cubicBezTo>
                <a:cubicBezTo>
                  <a:pt x="2456" y="2888"/>
                  <a:pt x="1992" y="3284"/>
                  <a:pt x="1697" y="3616"/>
                </a:cubicBezTo>
                <a:cubicBezTo>
                  <a:pt x="1611" y="3712"/>
                  <a:pt x="1449" y="3829"/>
                  <a:pt x="1309" y="3895"/>
                </a:cubicBezTo>
                <a:cubicBezTo>
                  <a:pt x="1019" y="4032"/>
                  <a:pt x="945" y="4112"/>
                  <a:pt x="907" y="4333"/>
                </a:cubicBezTo>
                <a:cubicBezTo>
                  <a:pt x="891" y="4426"/>
                  <a:pt x="857" y="4517"/>
                  <a:pt x="832" y="4535"/>
                </a:cubicBezTo>
                <a:cubicBezTo>
                  <a:pt x="807" y="4554"/>
                  <a:pt x="786" y="4641"/>
                  <a:pt x="786" y="4729"/>
                </a:cubicBezTo>
                <a:cubicBezTo>
                  <a:pt x="786" y="4864"/>
                  <a:pt x="764" y="4902"/>
                  <a:pt x="652" y="4972"/>
                </a:cubicBezTo>
                <a:cubicBezTo>
                  <a:pt x="471" y="5083"/>
                  <a:pt x="270" y="5324"/>
                  <a:pt x="218" y="5490"/>
                </a:cubicBezTo>
                <a:cubicBezTo>
                  <a:pt x="195" y="5565"/>
                  <a:pt x="155" y="5779"/>
                  <a:pt x="131" y="5966"/>
                </a:cubicBezTo>
                <a:cubicBezTo>
                  <a:pt x="107" y="6153"/>
                  <a:pt x="68" y="6354"/>
                  <a:pt x="44" y="6411"/>
                </a:cubicBezTo>
                <a:cubicBezTo>
                  <a:pt x="16" y="6478"/>
                  <a:pt x="1" y="6673"/>
                  <a:pt x="0" y="6856"/>
                </a:cubicBezTo>
                <a:cubicBezTo>
                  <a:pt x="0" y="7039"/>
                  <a:pt x="14" y="7209"/>
                  <a:pt x="42" y="7221"/>
                </a:cubicBezTo>
                <a:cubicBezTo>
                  <a:pt x="65" y="7232"/>
                  <a:pt x="98" y="7303"/>
                  <a:pt x="115" y="7377"/>
                </a:cubicBezTo>
                <a:cubicBezTo>
                  <a:pt x="132" y="7452"/>
                  <a:pt x="165" y="7521"/>
                  <a:pt x="188" y="7531"/>
                </a:cubicBezTo>
                <a:cubicBezTo>
                  <a:pt x="212" y="7542"/>
                  <a:pt x="230" y="7615"/>
                  <a:pt x="230" y="7693"/>
                </a:cubicBezTo>
                <a:cubicBezTo>
                  <a:pt x="230" y="7786"/>
                  <a:pt x="277" y="7901"/>
                  <a:pt x="367" y="8023"/>
                </a:cubicBezTo>
                <a:cubicBezTo>
                  <a:pt x="442" y="8126"/>
                  <a:pt x="506" y="8243"/>
                  <a:pt x="507" y="8284"/>
                </a:cubicBezTo>
                <a:cubicBezTo>
                  <a:pt x="508" y="8325"/>
                  <a:pt x="527" y="8367"/>
                  <a:pt x="549" y="8377"/>
                </a:cubicBezTo>
                <a:cubicBezTo>
                  <a:pt x="571" y="8387"/>
                  <a:pt x="597" y="8541"/>
                  <a:pt x="610" y="8719"/>
                </a:cubicBezTo>
                <a:cubicBezTo>
                  <a:pt x="623" y="8896"/>
                  <a:pt x="656" y="9060"/>
                  <a:pt x="681" y="9084"/>
                </a:cubicBezTo>
                <a:cubicBezTo>
                  <a:pt x="707" y="9108"/>
                  <a:pt x="742" y="9188"/>
                  <a:pt x="761" y="9263"/>
                </a:cubicBezTo>
                <a:cubicBezTo>
                  <a:pt x="779" y="9338"/>
                  <a:pt x="807" y="9414"/>
                  <a:pt x="824" y="9433"/>
                </a:cubicBezTo>
                <a:cubicBezTo>
                  <a:pt x="841" y="9452"/>
                  <a:pt x="878" y="9552"/>
                  <a:pt x="907" y="9654"/>
                </a:cubicBezTo>
                <a:cubicBezTo>
                  <a:pt x="971" y="9882"/>
                  <a:pt x="1119" y="10188"/>
                  <a:pt x="1283" y="10430"/>
                </a:cubicBezTo>
                <a:cubicBezTo>
                  <a:pt x="1386" y="10583"/>
                  <a:pt x="1395" y="10616"/>
                  <a:pt x="1339" y="10642"/>
                </a:cubicBezTo>
                <a:cubicBezTo>
                  <a:pt x="1302" y="10659"/>
                  <a:pt x="1243" y="10674"/>
                  <a:pt x="1208" y="10674"/>
                </a:cubicBezTo>
                <a:cubicBezTo>
                  <a:pt x="951" y="10676"/>
                  <a:pt x="569" y="11053"/>
                  <a:pt x="685" y="11189"/>
                </a:cubicBezTo>
                <a:cubicBezTo>
                  <a:pt x="715" y="11225"/>
                  <a:pt x="752" y="11372"/>
                  <a:pt x="767" y="11517"/>
                </a:cubicBezTo>
                <a:cubicBezTo>
                  <a:pt x="781" y="11662"/>
                  <a:pt x="810" y="11810"/>
                  <a:pt x="830" y="11847"/>
                </a:cubicBezTo>
                <a:cubicBezTo>
                  <a:pt x="1039" y="12241"/>
                  <a:pt x="1118" y="12504"/>
                  <a:pt x="1091" y="12723"/>
                </a:cubicBezTo>
                <a:cubicBezTo>
                  <a:pt x="1076" y="12849"/>
                  <a:pt x="1051" y="13054"/>
                  <a:pt x="1036" y="13179"/>
                </a:cubicBezTo>
                <a:cubicBezTo>
                  <a:pt x="1008" y="13408"/>
                  <a:pt x="1019" y="13441"/>
                  <a:pt x="1210" y="13713"/>
                </a:cubicBezTo>
                <a:cubicBezTo>
                  <a:pt x="1278" y="13809"/>
                  <a:pt x="1301" y="13896"/>
                  <a:pt x="1291" y="14036"/>
                </a:cubicBezTo>
                <a:cubicBezTo>
                  <a:pt x="1252" y="14606"/>
                  <a:pt x="1281" y="14695"/>
                  <a:pt x="1646" y="15077"/>
                </a:cubicBezTo>
                <a:lnTo>
                  <a:pt x="1808" y="15248"/>
                </a:lnTo>
                <a:lnTo>
                  <a:pt x="1796" y="16172"/>
                </a:lnTo>
                <a:lnTo>
                  <a:pt x="1786" y="17097"/>
                </a:lnTo>
                <a:lnTo>
                  <a:pt x="1899" y="17168"/>
                </a:lnTo>
                <a:cubicBezTo>
                  <a:pt x="2342" y="17449"/>
                  <a:pt x="2956" y="17926"/>
                  <a:pt x="3782" y="18626"/>
                </a:cubicBezTo>
                <a:cubicBezTo>
                  <a:pt x="4487" y="19224"/>
                  <a:pt x="4801" y="19460"/>
                  <a:pt x="5342" y="19799"/>
                </a:cubicBezTo>
                <a:cubicBezTo>
                  <a:pt x="5647" y="19991"/>
                  <a:pt x="5950" y="20170"/>
                  <a:pt x="6017" y="20196"/>
                </a:cubicBezTo>
                <a:cubicBezTo>
                  <a:pt x="6083" y="20223"/>
                  <a:pt x="6230" y="20290"/>
                  <a:pt x="6342" y="20345"/>
                </a:cubicBezTo>
                <a:cubicBezTo>
                  <a:pt x="6453" y="20400"/>
                  <a:pt x="6721" y="20508"/>
                  <a:pt x="6937" y="20588"/>
                </a:cubicBezTo>
                <a:cubicBezTo>
                  <a:pt x="7313" y="20725"/>
                  <a:pt x="7551" y="20788"/>
                  <a:pt x="8488" y="20995"/>
                </a:cubicBezTo>
                <a:cubicBezTo>
                  <a:pt x="9160" y="21144"/>
                  <a:pt x="9528" y="21236"/>
                  <a:pt x="9897" y="21349"/>
                </a:cubicBezTo>
                <a:cubicBezTo>
                  <a:pt x="10088" y="21407"/>
                  <a:pt x="10379" y="21483"/>
                  <a:pt x="10545" y="21517"/>
                </a:cubicBezTo>
                <a:cubicBezTo>
                  <a:pt x="10895" y="21590"/>
                  <a:pt x="11206" y="21600"/>
                  <a:pt x="11643" y="21554"/>
                </a:cubicBezTo>
                <a:cubicBezTo>
                  <a:pt x="11816" y="21536"/>
                  <a:pt x="12134" y="21506"/>
                  <a:pt x="12350" y="21488"/>
                </a:cubicBezTo>
                <a:cubicBezTo>
                  <a:pt x="12764" y="21454"/>
                  <a:pt x="13173" y="21366"/>
                  <a:pt x="13839" y="21167"/>
                </a:cubicBezTo>
                <a:cubicBezTo>
                  <a:pt x="14213" y="21055"/>
                  <a:pt x="14425" y="20986"/>
                  <a:pt x="15148" y="20738"/>
                </a:cubicBezTo>
                <a:cubicBezTo>
                  <a:pt x="15300" y="20685"/>
                  <a:pt x="15612" y="20577"/>
                  <a:pt x="15841" y="20499"/>
                </a:cubicBezTo>
                <a:cubicBezTo>
                  <a:pt x="16069" y="20420"/>
                  <a:pt x="16330" y="20336"/>
                  <a:pt x="16419" y="20313"/>
                </a:cubicBezTo>
                <a:cubicBezTo>
                  <a:pt x="16662" y="20248"/>
                  <a:pt x="17427" y="19962"/>
                  <a:pt x="17715" y="19827"/>
                </a:cubicBezTo>
                <a:cubicBezTo>
                  <a:pt x="19093" y="19182"/>
                  <a:pt x="19299" y="19005"/>
                  <a:pt x="19412" y="18375"/>
                </a:cubicBezTo>
                <a:cubicBezTo>
                  <a:pt x="19425" y="18300"/>
                  <a:pt x="19452" y="18223"/>
                  <a:pt x="19471" y="18204"/>
                </a:cubicBezTo>
                <a:cubicBezTo>
                  <a:pt x="19491" y="18186"/>
                  <a:pt x="19524" y="18117"/>
                  <a:pt x="19543" y="18052"/>
                </a:cubicBezTo>
                <a:cubicBezTo>
                  <a:pt x="19561" y="17986"/>
                  <a:pt x="19592" y="17917"/>
                  <a:pt x="19612" y="17899"/>
                </a:cubicBezTo>
                <a:cubicBezTo>
                  <a:pt x="19632" y="17880"/>
                  <a:pt x="19662" y="17812"/>
                  <a:pt x="19681" y="17747"/>
                </a:cubicBezTo>
                <a:cubicBezTo>
                  <a:pt x="19700" y="17683"/>
                  <a:pt x="19743" y="17609"/>
                  <a:pt x="19778" y="17583"/>
                </a:cubicBezTo>
                <a:cubicBezTo>
                  <a:pt x="19813" y="17557"/>
                  <a:pt x="19842" y="17511"/>
                  <a:pt x="19842" y="17478"/>
                </a:cubicBezTo>
                <a:cubicBezTo>
                  <a:pt x="19842" y="17446"/>
                  <a:pt x="19861" y="17404"/>
                  <a:pt x="19883" y="17387"/>
                </a:cubicBezTo>
                <a:cubicBezTo>
                  <a:pt x="19905" y="17369"/>
                  <a:pt x="19961" y="17278"/>
                  <a:pt x="20008" y="17184"/>
                </a:cubicBezTo>
                <a:cubicBezTo>
                  <a:pt x="20054" y="17091"/>
                  <a:pt x="20145" y="16945"/>
                  <a:pt x="20210" y="16861"/>
                </a:cubicBezTo>
                <a:lnTo>
                  <a:pt x="20329" y="16709"/>
                </a:lnTo>
                <a:lnTo>
                  <a:pt x="20329" y="15210"/>
                </a:lnTo>
                <a:cubicBezTo>
                  <a:pt x="20329" y="14122"/>
                  <a:pt x="20343" y="13698"/>
                  <a:pt x="20382" y="13663"/>
                </a:cubicBezTo>
                <a:cubicBezTo>
                  <a:pt x="20462" y="13592"/>
                  <a:pt x="20549" y="13265"/>
                  <a:pt x="20542" y="13062"/>
                </a:cubicBezTo>
                <a:cubicBezTo>
                  <a:pt x="20539" y="12964"/>
                  <a:pt x="20535" y="12819"/>
                  <a:pt x="20533" y="12739"/>
                </a:cubicBezTo>
                <a:cubicBezTo>
                  <a:pt x="20528" y="12597"/>
                  <a:pt x="20547" y="12511"/>
                  <a:pt x="20703" y="12000"/>
                </a:cubicBezTo>
                <a:cubicBezTo>
                  <a:pt x="20746" y="11860"/>
                  <a:pt x="20789" y="11584"/>
                  <a:pt x="20800" y="11387"/>
                </a:cubicBezTo>
                <a:cubicBezTo>
                  <a:pt x="20817" y="11057"/>
                  <a:pt x="20812" y="11021"/>
                  <a:pt x="20713" y="10913"/>
                </a:cubicBezTo>
                <a:cubicBezTo>
                  <a:pt x="20654" y="10849"/>
                  <a:pt x="20516" y="10765"/>
                  <a:pt x="20408" y="10727"/>
                </a:cubicBezTo>
                <a:cubicBezTo>
                  <a:pt x="20238" y="10667"/>
                  <a:pt x="20212" y="10643"/>
                  <a:pt x="20212" y="10549"/>
                </a:cubicBezTo>
                <a:cubicBezTo>
                  <a:pt x="20212" y="10490"/>
                  <a:pt x="20234" y="10431"/>
                  <a:pt x="20259" y="10420"/>
                </a:cubicBezTo>
                <a:cubicBezTo>
                  <a:pt x="20285" y="10408"/>
                  <a:pt x="20305" y="10374"/>
                  <a:pt x="20305" y="10346"/>
                </a:cubicBezTo>
                <a:cubicBezTo>
                  <a:pt x="20305" y="10317"/>
                  <a:pt x="20334" y="10246"/>
                  <a:pt x="20368" y="10187"/>
                </a:cubicBezTo>
                <a:cubicBezTo>
                  <a:pt x="20445" y="10055"/>
                  <a:pt x="20535" y="9814"/>
                  <a:pt x="20568" y="9654"/>
                </a:cubicBezTo>
                <a:cubicBezTo>
                  <a:pt x="20582" y="9589"/>
                  <a:pt x="20609" y="9520"/>
                  <a:pt x="20630" y="9502"/>
                </a:cubicBezTo>
                <a:cubicBezTo>
                  <a:pt x="20650" y="9483"/>
                  <a:pt x="20682" y="9407"/>
                  <a:pt x="20701" y="9334"/>
                </a:cubicBezTo>
                <a:cubicBezTo>
                  <a:pt x="20719" y="9261"/>
                  <a:pt x="20761" y="9163"/>
                  <a:pt x="20796" y="9115"/>
                </a:cubicBezTo>
                <a:cubicBezTo>
                  <a:pt x="20830" y="9066"/>
                  <a:pt x="20859" y="9002"/>
                  <a:pt x="20859" y="8972"/>
                </a:cubicBezTo>
                <a:cubicBezTo>
                  <a:pt x="20860" y="8917"/>
                  <a:pt x="21040" y="8649"/>
                  <a:pt x="21164" y="8519"/>
                </a:cubicBezTo>
                <a:cubicBezTo>
                  <a:pt x="21201" y="8481"/>
                  <a:pt x="21229" y="8415"/>
                  <a:pt x="21229" y="8374"/>
                </a:cubicBezTo>
                <a:cubicBezTo>
                  <a:pt x="21229" y="8332"/>
                  <a:pt x="21247" y="8291"/>
                  <a:pt x="21269" y="8281"/>
                </a:cubicBezTo>
                <a:cubicBezTo>
                  <a:pt x="21291" y="8271"/>
                  <a:pt x="21323" y="8152"/>
                  <a:pt x="21340" y="8017"/>
                </a:cubicBezTo>
                <a:cubicBezTo>
                  <a:pt x="21357" y="7883"/>
                  <a:pt x="21390" y="7757"/>
                  <a:pt x="21412" y="7737"/>
                </a:cubicBezTo>
                <a:cubicBezTo>
                  <a:pt x="21434" y="7716"/>
                  <a:pt x="21465" y="7636"/>
                  <a:pt x="21483" y="7556"/>
                </a:cubicBezTo>
                <a:cubicBezTo>
                  <a:pt x="21501" y="7477"/>
                  <a:pt x="21535" y="7402"/>
                  <a:pt x="21558" y="7392"/>
                </a:cubicBezTo>
                <a:cubicBezTo>
                  <a:pt x="21585" y="7379"/>
                  <a:pt x="21599" y="7268"/>
                  <a:pt x="21600" y="7156"/>
                </a:cubicBezTo>
                <a:cubicBezTo>
                  <a:pt x="21600" y="7044"/>
                  <a:pt x="21587" y="6933"/>
                  <a:pt x="21560" y="6920"/>
                </a:cubicBezTo>
                <a:cubicBezTo>
                  <a:pt x="21538" y="6910"/>
                  <a:pt x="21503" y="6783"/>
                  <a:pt x="21485" y="6638"/>
                </a:cubicBezTo>
                <a:cubicBezTo>
                  <a:pt x="21467" y="6493"/>
                  <a:pt x="21437" y="6358"/>
                  <a:pt x="21418" y="6340"/>
                </a:cubicBezTo>
                <a:cubicBezTo>
                  <a:pt x="21398" y="6321"/>
                  <a:pt x="21369" y="6213"/>
                  <a:pt x="21356" y="6100"/>
                </a:cubicBezTo>
                <a:cubicBezTo>
                  <a:pt x="21343" y="5986"/>
                  <a:pt x="21312" y="5863"/>
                  <a:pt x="21287" y="5828"/>
                </a:cubicBezTo>
                <a:cubicBezTo>
                  <a:pt x="21261" y="5792"/>
                  <a:pt x="21207" y="5679"/>
                  <a:pt x="21166" y="5576"/>
                </a:cubicBezTo>
                <a:cubicBezTo>
                  <a:pt x="21120" y="5459"/>
                  <a:pt x="21022" y="5331"/>
                  <a:pt x="20907" y="5235"/>
                </a:cubicBezTo>
                <a:cubicBezTo>
                  <a:pt x="20735" y="5093"/>
                  <a:pt x="20723" y="5068"/>
                  <a:pt x="20723" y="4873"/>
                </a:cubicBezTo>
                <a:cubicBezTo>
                  <a:pt x="20722" y="4666"/>
                  <a:pt x="20720" y="4662"/>
                  <a:pt x="20418" y="4397"/>
                </a:cubicBezTo>
                <a:cubicBezTo>
                  <a:pt x="20251" y="4250"/>
                  <a:pt x="20070" y="4069"/>
                  <a:pt x="20018" y="3994"/>
                </a:cubicBezTo>
                <a:cubicBezTo>
                  <a:pt x="19919" y="3854"/>
                  <a:pt x="19691" y="3671"/>
                  <a:pt x="19614" y="3671"/>
                </a:cubicBezTo>
                <a:cubicBezTo>
                  <a:pt x="19558" y="3671"/>
                  <a:pt x="18672" y="3025"/>
                  <a:pt x="18440" y="2816"/>
                </a:cubicBezTo>
                <a:cubicBezTo>
                  <a:pt x="18324" y="2711"/>
                  <a:pt x="18160" y="2618"/>
                  <a:pt x="17965" y="2546"/>
                </a:cubicBezTo>
                <a:cubicBezTo>
                  <a:pt x="17801" y="2486"/>
                  <a:pt x="17639" y="2411"/>
                  <a:pt x="17604" y="2382"/>
                </a:cubicBezTo>
                <a:cubicBezTo>
                  <a:pt x="17570" y="2353"/>
                  <a:pt x="17414" y="2234"/>
                  <a:pt x="17258" y="2119"/>
                </a:cubicBezTo>
                <a:cubicBezTo>
                  <a:pt x="17102" y="2003"/>
                  <a:pt x="16975" y="1886"/>
                  <a:pt x="16975" y="1858"/>
                </a:cubicBezTo>
                <a:cubicBezTo>
                  <a:pt x="16975" y="1791"/>
                  <a:pt x="16615" y="1566"/>
                  <a:pt x="16466" y="1541"/>
                </a:cubicBezTo>
                <a:cubicBezTo>
                  <a:pt x="16402" y="1530"/>
                  <a:pt x="16174" y="1457"/>
                  <a:pt x="15957" y="1378"/>
                </a:cubicBezTo>
                <a:cubicBezTo>
                  <a:pt x="15741" y="1299"/>
                  <a:pt x="15503" y="1222"/>
                  <a:pt x="15429" y="1209"/>
                </a:cubicBezTo>
                <a:cubicBezTo>
                  <a:pt x="15354" y="1196"/>
                  <a:pt x="15238" y="1157"/>
                  <a:pt x="15173" y="1123"/>
                </a:cubicBezTo>
                <a:cubicBezTo>
                  <a:pt x="15027" y="1047"/>
                  <a:pt x="14721" y="952"/>
                  <a:pt x="14623" y="952"/>
                </a:cubicBezTo>
                <a:cubicBezTo>
                  <a:pt x="14583" y="952"/>
                  <a:pt x="14486" y="906"/>
                  <a:pt x="14407" y="850"/>
                </a:cubicBezTo>
                <a:cubicBezTo>
                  <a:pt x="14227" y="722"/>
                  <a:pt x="13485" y="442"/>
                  <a:pt x="13324" y="442"/>
                </a:cubicBezTo>
                <a:cubicBezTo>
                  <a:pt x="13258" y="442"/>
                  <a:pt x="13138" y="456"/>
                  <a:pt x="13059" y="473"/>
                </a:cubicBezTo>
                <a:cubicBezTo>
                  <a:pt x="12923" y="502"/>
                  <a:pt x="12907" y="494"/>
                  <a:pt x="12774" y="355"/>
                </a:cubicBezTo>
                <a:cubicBezTo>
                  <a:pt x="12541" y="113"/>
                  <a:pt x="12275" y="113"/>
                  <a:pt x="11778" y="355"/>
                </a:cubicBezTo>
                <a:cubicBezTo>
                  <a:pt x="11502" y="490"/>
                  <a:pt x="11439" y="497"/>
                  <a:pt x="11117" y="428"/>
                </a:cubicBezTo>
                <a:cubicBezTo>
                  <a:pt x="10993" y="401"/>
                  <a:pt x="10778" y="362"/>
                  <a:pt x="10638" y="342"/>
                </a:cubicBezTo>
                <a:cubicBezTo>
                  <a:pt x="10458" y="316"/>
                  <a:pt x="10302" y="260"/>
                  <a:pt x="10107" y="153"/>
                </a:cubicBezTo>
                <a:cubicBezTo>
                  <a:pt x="9882" y="29"/>
                  <a:pt x="9794" y="0"/>
                  <a:pt x="9636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ocument it!"/>
          <p:cNvSpPr txBox="1"/>
          <p:nvPr/>
        </p:nvSpPr>
        <p:spPr>
          <a:xfrm>
            <a:off x="2864357" y="6261661"/>
            <a:ext cx="570128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chemeClr val="accent2"/>
                </a:solidFill>
              </a:rPr>
              <a:t>Document it</a:t>
            </a:r>
            <a:r>
              <a:rPr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1400" y="3670300"/>
            <a:ext cx="8077200" cy="637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fast....…"/>
          <p:cNvSpPr txBox="1"/>
          <p:nvPr/>
        </p:nvSpPr>
        <p:spPr>
          <a:xfrm>
            <a:off x="3964025" y="5471665"/>
            <a:ext cx="5533950" cy="277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rgbClr val="FFFFFF"/>
                </a:solidFill>
              </a:defRPr>
            </a:pPr>
            <a:r>
              <a:t>Learn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fast</a:t>
            </a:r>
            <a:r>
              <a:t>....</a:t>
            </a:r>
          </a:p>
          <a:p>
            <a:pPr>
              <a:defRPr b="1" sz="7200">
                <a:solidFill>
                  <a:srgbClr val="FFFFFF"/>
                </a:solidFill>
              </a:defRPr>
            </a:pPr>
            <a:r>
              <a:t>And </a:t>
            </a:r>
            <a:r>
              <a:rPr>
                <a:solidFill>
                  <a:schemeClr val="accent1"/>
                </a:solidFill>
              </a:rPr>
              <a:t>slow</a:t>
            </a:r>
            <a:r>
              <a:t>.</a:t>
            </a:r>
          </a:p>
        </p:txBody>
      </p:sp>
      <p:pic>
        <p:nvPicPr>
          <p:cNvPr id="2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42" t="666" r="92" b="59"/>
          <a:stretch>
            <a:fillRect/>
          </a:stretch>
        </p:blipFill>
        <p:spPr>
          <a:xfrm>
            <a:off x="12975033" y="2578768"/>
            <a:ext cx="8150249" cy="8558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571" fill="norm" stroke="1" extrusionOk="0">
                <a:moveTo>
                  <a:pt x="9315" y="0"/>
                </a:moveTo>
                <a:cubicBezTo>
                  <a:pt x="9078" y="0"/>
                  <a:pt x="9234" y="273"/>
                  <a:pt x="9663" y="608"/>
                </a:cubicBezTo>
                <a:cubicBezTo>
                  <a:pt x="9913" y="803"/>
                  <a:pt x="10258" y="1158"/>
                  <a:pt x="10431" y="1396"/>
                </a:cubicBezTo>
                <a:cubicBezTo>
                  <a:pt x="10603" y="1635"/>
                  <a:pt x="10775" y="1869"/>
                  <a:pt x="10812" y="1918"/>
                </a:cubicBezTo>
                <a:cubicBezTo>
                  <a:pt x="10855" y="1975"/>
                  <a:pt x="10820" y="2082"/>
                  <a:pt x="10712" y="2223"/>
                </a:cubicBezTo>
                <a:cubicBezTo>
                  <a:pt x="10586" y="2388"/>
                  <a:pt x="10526" y="2618"/>
                  <a:pt x="10462" y="3176"/>
                </a:cubicBezTo>
                <a:cubicBezTo>
                  <a:pt x="10395" y="3756"/>
                  <a:pt x="10353" y="3912"/>
                  <a:pt x="10261" y="3913"/>
                </a:cubicBezTo>
                <a:cubicBezTo>
                  <a:pt x="9968" y="3917"/>
                  <a:pt x="9117" y="4285"/>
                  <a:pt x="8572" y="4643"/>
                </a:cubicBezTo>
                <a:cubicBezTo>
                  <a:pt x="7939" y="5059"/>
                  <a:pt x="7831" y="5101"/>
                  <a:pt x="6594" y="5397"/>
                </a:cubicBezTo>
                <a:cubicBezTo>
                  <a:pt x="5785" y="5592"/>
                  <a:pt x="5378" y="5762"/>
                  <a:pt x="4654" y="6208"/>
                </a:cubicBezTo>
                <a:cubicBezTo>
                  <a:pt x="3656" y="6822"/>
                  <a:pt x="3228" y="7324"/>
                  <a:pt x="2808" y="8376"/>
                </a:cubicBezTo>
                <a:cubicBezTo>
                  <a:pt x="2668" y="8729"/>
                  <a:pt x="2403" y="9299"/>
                  <a:pt x="2219" y="9645"/>
                </a:cubicBezTo>
                <a:cubicBezTo>
                  <a:pt x="1834" y="10369"/>
                  <a:pt x="1566" y="11340"/>
                  <a:pt x="1562" y="12023"/>
                </a:cubicBezTo>
                <a:cubicBezTo>
                  <a:pt x="1561" y="12282"/>
                  <a:pt x="1492" y="12852"/>
                  <a:pt x="1409" y="13291"/>
                </a:cubicBezTo>
                <a:cubicBezTo>
                  <a:pt x="1326" y="13729"/>
                  <a:pt x="1179" y="14511"/>
                  <a:pt x="1082" y="15029"/>
                </a:cubicBezTo>
                <a:cubicBezTo>
                  <a:pt x="985" y="15547"/>
                  <a:pt x="852" y="16215"/>
                  <a:pt x="786" y="16514"/>
                </a:cubicBezTo>
                <a:cubicBezTo>
                  <a:pt x="720" y="16812"/>
                  <a:pt x="646" y="17268"/>
                  <a:pt x="621" y="17527"/>
                </a:cubicBezTo>
                <a:cubicBezTo>
                  <a:pt x="567" y="18114"/>
                  <a:pt x="329" y="19236"/>
                  <a:pt x="172" y="19645"/>
                </a:cubicBezTo>
                <a:cubicBezTo>
                  <a:pt x="6" y="20080"/>
                  <a:pt x="-65" y="21431"/>
                  <a:pt x="74" y="21523"/>
                </a:cubicBezTo>
                <a:cubicBezTo>
                  <a:pt x="131" y="21561"/>
                  <a:pt x="545" y="21578"/>
                  <a:pt x="994" y="21563"/>
                </a:cubicBezTo>
                <a:cubicBezTo>
                  <a:pt x="1902" y="21532"/>
                  <a:pt x="2064" y="21452"/>
                  <a:pt x="1957" y="21083"/>
                </a:cubicBezTo>
                <a:cubicBezTo>
                  <a:pt x="1866" y="20772"/>
                  <a:pt x="1908" y="19706"/>
                  <a:pt x="2039" y="18997"/>
                </a:cubicBezTo>
                <a:cubicBezTo>
                  <a:pt x="2180" y="18239"/>
                  <a:pt x="2407" y="17696"/>
                  <a:pt x="2838" y="17085"/>
                </a:cubicBezTo>
                <a:cubicBezTo>
                  <a:pt x="3003" y="16852"/>
                  <a:pt x="3274" y="16410"/>
                  <a:pt x="3440" y="16103"/>
                </a:cubicBezTo>
                <a:cubicBezTo>
                  <a:pt x="3852" y="15343"/>
                  <a:pt x="3892" y="15301"/>
                  <a:pt x="4009" y="15516"/>
                </a:cubicBezTo>
                <a:cubicBezTo>
                  <a:pt x="4371" y="16183"/>
                  <a:pt x="4584" y="17966"/>
                  <a:pt x="4465" y="19333"/>
                </a:cubicBezTo>
                <a:cubicBezTo>
                  <a:pt x="4392" y="20182"/>
                  <a:pt x="4479" y="21013"/>
                  <a:pt x="4670" y="21265"/>
                </a:cubicBezTo>
                <a:cubicBezTo>
                  <a:pt x="4877" y="21539"/>
                  <a:pt x="6273" y="21533"/>
                  <a:pt x="6709" y="21257"/>
                </a:cubicBezTo>
                <a:cubicBezTo>
                  <a:pt x="6867" y="21157"/>
                  <a:pt x="6884" y="21163"/>
                  <a:pt x="6976" y="21349"/>
                </a:cubicBezTo>
                <a:cubicBezTo>
                  <a:pt x="7072" y="21543"/>
                  <a:pt x="7091" y="21548"/>
                  <a:pt x="7813" y="21568"/>
                </a:cubicBezTo>
                <a:cubicBezTo>
                  <a:pt x="8951" y="21600"/>
                  <a:pt x="9473" y="21337"/>
                  <a:pt x="9212" y="20865"/>
                </a:cubicBezTo>
                <a:cubicBezTo>
                  <a:pt x="9165" y="20781"/>
                  <a:pt x="9122" y="20427"/>
                  <a:pt x="9116" y="20080"/>
                </a:cubicBezTo>
                <a:cubicBezTo>
                  <a:pt x="9101" y="19108"/>
                  <a:pt x="9263" y="16006"/>
                  <a:pt x="9349" y="15642"/>
                </a:cubicBezTo>
                <a:cubicBezTo>
                  <a:pt x="9391" y="15464"/>
                  <a:pt x="9448" y="15155"/>
                  <a:pt x="9475" y="14956"/>
                </a:cubicBezTo>
                <a:cubicBezTo>
                  <a:pt x="9519" y="14640"/>
                  <a:pt x="9537" y="14613"/>
                  <a:pt x="9611" y="14737"/>
                </a:cubicBezTo>
                <a:cubicBezTo>
                  <a:pt x="9658" y="14816"/>
                  <a:pt x="9883" y="15076"/>
                  <a:pt x="10113" y="15316"/>
                </a:cubicBezTo>
                <a:cubicBezTo>
                  <a:pt x="10343" y="15556"/>
                  <a:pt x="10764" y="16076"/>
                  <a:pt x="11050" y="16471"/>
                </a:cubicBezTo>
                <a:cubicBezTo>
                  <a:pt x="11335" y="16865"/>
                  <a:pt x="11700" y="17367"/>
                  <a:pt x="11860" y="17587"/>
                </a:cubicBezTo>
                <a:cubicBezTo>
                  <a:pt x="12412" y="18344"/>
                  <a:pt x="12469" y="18534"/>
                  <a:pt x="12469" y="19622"/>
                </a:cubicBezTo>
                <a:lnTo>
                  <a:pt x="12469" y="20595"/>
                </a:lnTo>
                <a:lnTo>
                  <a:pt x="12719" y="20694"/>
                </a:lnTo>
                <a:cubicBezTo>
                  <a:pt x="13060" y="20828"/>
                  <a:pt x="14348" y="20851"/>
                  <a:pt x="14650" y="20728"/>
                </a:cubicBezTo>
                <a:cubicBezTo>
                  <a:pt x="14921" y="20617"/>
                  <a:pt x="15091" y="20355"/>
                  <a:pt x="15033" y="20140"/>
                </a:cubicBezTo>
                <a:cubicBezTo>
                  <a:pt x="14998" y="20010"/>
                  <a:pt x="15027" y="19990"/>
                  <a:pt x="15252" y="19990"/>
                </a:cubicBezTo>
                <a:cubicBezTo>
                  <a:pt x="15578" y="19990"/>
                  <a:pt x="16142" y="19503"/>
                  <a:pt x="16474" y="18935"/>
                </a:cubicBezTo>
                <a:cubicBezTo>
                  <a:pt x="16968" y="18089"/>
                  <a:pt x="17218" y="16457"/>
                  <a:pt x="17235" y="13974"/>
                </a:cubicBezTo>
                <a:lnTo>
                  <a:pt x="17243" y="12594"/>
                </a:lnTo>
                <a:lnTo>
                  <a:pt x="17442" y="12635"/>
                </a:lnTo>
                <a:cubicBezTo>
                  <a:pt x="17984" y="12749"/>
                  <a:pt x="18738" y="12790"/>
                  <a:pt x="19389" y="12741"/>
                </a:cubicBezTo>
                <a:cubicBezTo>
                  <a:pt x="20011" y="12695"/>
                  <a:pt x="20188" y="12650"/>
                  <a:pt x="20649" y="12423"/>
                </a:cubicBezTo>
                <a:cubicBezTo>
                  <a:pt x="21535" y="11988"/>
                  <a:pt x="21462" y="11851"/>
                  <a:pt x="20337" y="11840"/>
                </a:cubicBezTo>
                <a:cubicBezTo>
                  <a:pt x="19354" y="11831"/>
                  <a:pt x="18741" y="11712"/>
                  <a:pt x="18036" y="11394"/>
                </a:cubicBezTo>
                <a:cubicBezTo>
                  <a:pt x="17309" y="11067"/>
                  <a:pt x="17181" y="10932"/>
                  <a:pt x="17117" y="10430"/>
                </a:cubicBezTo>
                <a:cubicBezTo>
                  <a:pt x="17088" y="10211"/>
                  <a:pt x="16978" y="9689"/>
                  <a:pt x="16872" y="9271"/>
                </a:cubicBezTo>
                <a:cubicBezTo>
                  <a:pt x="16600" y="8192"/>
                  <a:pt x="16556" y="7787"/>
                  <a:pt x="16651" y="7223"/>
                </a:cubicBezTo>
                <a:cubicBezTo>
                  <a:pt x="16732" y="6742"/>
                  <a:pt x="16728" y="6724"/>
                  <a:pt x="16486" y="6250"/>
                </a:cubicBezTo>
                <a:cubicBezTo>
                  <a:pt x="16351" y="5984"/>
                  <a:pt x="16091" y="5583"/>
                  <a:pt x="15909" y="5359"/>
                </a:cubicBezTo>
                <a:cubicBezTo>
                  <a:pt x="15727" y="5136"/>
                  <a:pt x="15579" y="4928"/>
                  <a:pt x="15579" y="4897"/>
                </a:cubicBezTo>
                <a:cubicBezTo>
                  <a:pt x="15579" y="4867"/>
                  <a:pt x="15474" y="4697"/>
                  <a:pt x="15347" y="4518"/>
                </a:cubicBezTo>
                <a:cubicBezTo>
                  <a:pt x="15116" y="4195"/>
                  <a:pt x="14523" y="3771"/>
                  <a:pt x="14297" y="3768"/>
                </a:cubicBezTo>
                <a:cubicBezTo>
                  <a:pt x="14232" y="3767"/>
                  <a:pt x="13971" y="3666"/>
                  <a:pt x="13717" y="3543"/>
                </a:cubicBezTo>
                <a:lnTo>
                  <a:pt x="13255" y="3320"/>
                </a:lnTo>
                <a:lnTo>
                  <a:pt x="13255" y="2851"/>
                </a:lnTo>
                <a:cubicBezTo>
                  <a:pt x="13255" y="2348"/>
                  <a:pt x="13180" y="2134"/>
                  <a:pt x="12934" y="1946"/>
                </a:cubicBezTo>
                <a:cubicBezTo>
                  <a:pt x="12799" y="1842"/>
                  <a:pt x="12791" y="1803"/>
                  <a:pt x="12869" y="1620"/>
                </a:cubicBezTo>
                <a:cubicBezTo>
                  <a:pt x="12918" y="1506"/>
                  <a:pt x="13093" y="1338"/>
                  <a:pt x="13256" y="1247"/>
                </a:cubicBezTo>
                <a:cubicBezTo>
                  <a:pt x="13439" y="1146"/>
                  <a:pt x="13572" y="1011"/>
                  <a:pt x="13602" y="896"/>
                </a:cubicBezTo>
                <a:cubicBezTo>
                  <a:pt x="13659" y="675"/>
                  <a:pt x="13572" y="606"/>
                  <a:pt x="13144" y="539"/>
                </a:cubicBezTo>
                <a:cubicBezTo>
                  <a:pt x="12979" y="513"/>
                  <a:pt x="12752" y="410"/>
                  <a:pt x="12641" y="309"/>
                </a:cubicBezTo>
                <a:cubicBezTo>
                  <a:pt x="12417" y="106"/>
                  <a:pt x="12258" y="115"/>
                  <a:pt x="11850" y="359"/>
                </a:cubicBezTo>
                <a:cubicBezTo>
                  <a:pt x="11703" y="447"/>
                  <a:pt x="11606" y="564"/>
                  <a:pt x="11606" y="653"/>
                </a:cubicBezTo>
                <a:cubicBezTo>
                  <a:pt x="11606" y="746"/>
                  <a:pt x="11508" y="858"/>
                  <a:pt x="11343" y="952"/>
                </a:cubicBezTo>
                <a:cubicBezTo>
                  <a:pt x="11197" y="1035"/>
                  <a:pt x="11041" y="1171"/>
                  <a:pt x="10995" y="1253"/>
                </a:cubicBezTo>
                <a:cubicBezTo>
                  <a:pt x="10925" y="1380"/>
                  <a:pt x="10944" y="1429"/>
                  <a:pt x="11114" y="1570"/>
                </a:cubicBezTo>
                <a:cubicBezTo>
                  <a:pt x="11249" y="1682"/>
                  <a:pt x="11278" y="1738"/>
                  <a:pt x="11202" y="1738"/>
                </a:cubicBezTo>
                <a:cubicBezTo>
                  <a:pt x="11139" y="1738"/>
                  <a:pt x="10995" y="1616"/>
                  <a:pt x="10880" y="1466"/>
                </a:cubicBezTo>
                <a:cubicBezTo>
                  <a:pt x="10565" y="1057"/>
                  <a:pt x="9437" y="0"/>
                  <a:pt x="9315" y="0"/>
                </a:cubicBezTo>
                <a:close/>
                <a:moveTo>
                  <a:pt x="13158" y="10433"/>
                </a:moveTo>
                <a:cubicBezTo>
                  <a:pt x="13290" y="10433"/>
                  <a:pt x="13411" y="10453"/>
                  <a:pt x="13437" y="10494"/>
                </a:cubicBezTo>
                <a:cubicBezTo>
                  <a:pt x="13460" y="10529"/>
                  <a:pt x="13558" y="10577"/>
                  <a:pt x="13655" y="10601"/>
                </a:cubicBezTo>
                <a:cubicBezTo>
                  <a:pt x="13891" y="10658"/>
                  <a:pt x="14671" y="11116"/>
                  <a:pt x="14782" y="11262"/>
                </a:cubicBezTo>
                <a:cubicBezTo>
                  <a:pt x="14830" y="11326"/>
                  <a:pt x="14935" y="11388"/>
                  <a:pt x="15014" y="11399"/>
                </a:cubicBezTo>
                <a:cubicBezTo>
                  <a:pt x="15119" y="11414"/>
                  <a:pt x="15191" y="11541"/>
                  <a:pt x="15293" y="11884"/>
                </a:cubicBezTo>
                <a:cubicBezTo>
                  <a:pt x="15415" y="12296"/>
                  <a:pt x="15495" y="12702"/>
                  <a:pt x="15814" y="14550"/>
                </a:cubicBezTo>
                <a:cubicBezTo>
                  <a:pt x="15861" y="14822"/>
                  <a:pt x="15880" y="15612"/>
                  <a:pt x="15860" y="16470"/>
                </a:cubicBezTo>
                <a:cubicBezTo>
                  <a:pt x="15831" y="17734"/>
                  <a:pt x="15805" y="17982"/>
                  <a:pt x="15663" y="18358"/>
                </a:cubicBezTo>
                <a:cubicBezTo>
                  <a:pt x="15459" y="18900"/>
                  <a:pt x="15423" y="18933"/>
                  <a:pt x="15034" y="18940"/>
                </a:cubicBezTo>
                <a:cubicBezTo>
                  <a:pt x="14860" y="18943"/>
                  <a:pt x="14661" y="18971"/>
                  <a:pt x="14593" y="19002"/>
                </a:cubicBezTo>
                <a:cubicBezTo>
                  <a:pt x="14490" y="19049"/>
                  <a:pt x="14461" y="18997"/>
                  <a:pt x="14421" y="18673"/>
                </a:cubicBezTo>
                <a:cubicBezTo>
                  <a:pt x="14327" y="17935"/>
                  <a:pt x="14204" y="17564"/>
                  <a:pt x="13882" y="17059"/>
                </a:cubicBezTo>
                <a:cubicBezTo>
                  <a:pt x="13577" y="16579"/>
                  <a:pt x="12834" y="14684"/>
                  <a:pt x="12647" y="13906"/>
                </a:cubicBezTo>
                <a:cubicBezTo>
                  <a:pt x="12552" y="13515"/>
                  <a:pt x="12556" y="11235"/>
                  <a:pt x="12652" y="10835"/>
                </a:cubicBezTo>
                <a:cubicBezTo>
                  <a:pt x="12689" y="10680"/>
                  <a:pt x="12764" y="10526"/>
                  <a:pt x="12818" y="10493"/>
                </a:cubicBezTo>
                <a:cubicBezTo>
                  <a:pt x="12884" y="10452"/>
                  <a:pt x="13026" y="10433"/>
                  <a:pt x="13158" y="10433"/>
                </a:cubicBezTo>
                <a:close/>
                <a:moveTo>
                  <a:pt x="7144" y="15837"/>
                </a:moveTo>
                <a:lnTo>
                  <a:pt x="7202" y="16085"/>
                </a:lnTo>
                <a:cubicBezTo>
                  <a:pt x="7234" y="16222"/>
                  <a:pt x="7262" y="16750"/>
                  <a:pt x="7265" y="17260"/>
                </a:cubicBezTo>
                <a:cubicBezTo>
                  <a:pt x="7267" y="17770"/>
                  <a:pt x="7299" y="18361"/>
                  <a:pt x="7334" y="18572"/>
                </a:cubicBezTo>
                <a:cubicBezTo>
                  <a:pt x="7388" y="18892"/>
                  <a:pt x="7363" y="19097"/>
                  <a:pt x="7185" y="19795"/>
                </a:cubicBezTo>
                <a:cubicBezTo>
                  <a:pt x="6895" y="20938"/>
                  <a:pt x="6902" y="20930"/>
                  <a:pt x="6572" y="20454"/>
                </a:cubicBezTo>
                <a:cubicBezTo>
                  <a:pt x="6256" y="19996"/>
                  <a:pt x="6112" y="19367"/>
                  <a:pt x="6110" y="18433"/>
                </a:cubicBezTo>
                <a:cubicBezTo>
                  <a:pt x="6108" y="17730"/>
                  <a:pt x="6350" y="17016"/>
                  <a:pt x="6828" y="16306"/>
                </a:cubicBezTo>
                <a:lnTo>
                  <a:pt x="7144" y="15837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7358" y="697878"/>
            <a:ext cx="9849284" cy="12320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ractical Break!…"/>
          <p:cNvSpPr txBox="1"/>
          <p:nvPr/>
        </p:nvSpPr>
        <p:spPr>
          <a:xfrm>
            <a:off x="6683654" y="2189360"/>
            <a:ext cx="11016692" cy="435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Practical Break!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Let's build a </a:t>
            </a:r>
            <a:r>
              <a:rPr>
                <a:solidFill>
                  <a:srgbClr val="DA3B26"/>
                </a:solidFill>
              </a:rPr>
              <a:t>resume</a:t>
            </a:r>
            <a:r>
              <a:t> with</a:t>
            </a:r>
          </a:p>
        </p:txBody>
      </p:sp>
      <p:pic>
        <p:nvPicPr>
          <p:cNvPr id="22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598" y="8232196"/>
            <a:ext cx="3223204" cy="322320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!!!"/>
          <p:cNvSpPr txBox="1"/>
          <p:nvPr/>
        </p:nvSpPr>
        <p:spPr>
          <a:xfrm>
            <a:off x="12889966" y="8838306"/>
            <a:ext cx="1448868" cy="201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12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5664" y="635372"/>
            <a:ext cx="8312672" cy="12445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cument it!…"/>
          <p:cNvSpPr txBox="1"/>
          <p:nvPr/>
        </p:nvSpPr>
        <p:spPr>
          <a:xfrm>
            <a:off x="3058261" y="2826121"/>
            <a:ext cx="6372112" cy="8063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chemeClr val="accent2"/>
                </a:solidFill>
              </a:rPr>
              <a:t>Document it</a:t>
            </a:r>
            <a:r>
              <a:rPr>
                <a:solidFill>
                  <a:srgbClr val="FFFFFF"/>
                </a:solidFill>
              </a:rPr>
              <a:t>!</a:t>
            </a:r>
            <a:endParaRPr>
              <a:solidFill>
                <a:srgbClr val="FFFFFF"/>
              </a:solidFill>
            </a:endParaRPr>
          </a:p>
          <a:p>
            <a:pPr>
              <a:defRPr b="1" sz="72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b="1" sz="53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rgbClr val="FFFFFF"/>
                </a:solidFill>
              </a:rPr>
              <a:t>Write blog posts</a:t>
            </a:r>
            <a:endParaRPr>
              <a:solidFill>
                <a:srgbClr val="FFFFFF"/>
              </a:solidFill>
            </a:endParaRPr>
          </a:p>
          <a:p>
            <a:pPr>
              <a:defRPr b="1" sz="53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rgbClr val="FFFFFF"/>
                </a:solidFill>
              </a:rPr>
              <a:t>LinkedIn posts</a:t>
            </a:r>
            <a:endParaRPr>
              <a:solidFill>
                <a:srgbClr val="FFFFFF"/>
              </a:solidFill>
            </a:endParaRPr>
          </a:p>
          <a:p>
            <a:pPr>
              <a:defRPr b="1" sz="53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rgbClr val="FFFFFF"/>
                </a:solidFill>
              </a:rPr>
              <a:t>Share your learning</a:t>
            </a:r>
            <a:endParaRPr>
              <a:solidFill>
                <a:srgbClr val="FFFFFF"/>
              </a:solidFill>
            </a:endParaRPr>
          </a:p>
          <a:p>
            <a:pPr>
              <a:defRPr b="1" sz="53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>
                <a:solidFill>
                  <a:srgbClr val="FFFFFF"/>
                </a:solidFill>
              </a:rPr>
              <a:t>And thinking!</a:t>
            </a:r>
          </a:p>
        </p:txBody>
      </p:sp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1400" y="3670300"/>
            <a:ext cx="8077200" cy="637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Use AI wisely!"/>
          <p:cNvSpPr txBox="1"/>
          <p:nvPr/>
        </p:nvSpPr>
        <p:spPr>
          <a:xfrm>
            <a:off x="2440025" y="6261661"/>
            <a:ext cx="617311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rgbClr val="FFFFFF"/>
                </a:solidFill>
              </a:defRPr>
            </a:pPr>
            <a:r>
              <a:t>Use AI </a:t>
            </a:r>
            <a:r>
              <a:rPr>
                <a:solidFill>
                  <a:schemeClr val="accent4"/>
                </a:solidFill>
              </a:rPr>
              <a:t>wisely</a:t>
            </a:r>
            <a:r>
              <a:t>!</a:t>
            </a:r>
          </a:p>
        </p:txBody>
      </p:sp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9758" y="3792189"/>
            <a:ext cx="11765242" cy="6131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on't oversell yourself..."/>
          <p:cNvSpPr txBox="1"/>
          <p:nvPr/>
        </p:nvSpPr>
        <p:spPr>
          <a:xfrm>
            <a:off x="1085850" y="6261661"/>
            <a:ext cx="10629901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Don't 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oversell</a:t>
            </a:r>
            <a:r>
              <a:t> yourself...</a:t>
            </a:r>
          </a:p>
        </p:txBody>
      </p:sp>
      <p:pic>
        <p:nvPicPr>
          <p:cNvPr id="236" name="glazing.jpg" descr="glaz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906" y="3062439"/>
            <a:ext cx="10121494" cy="7591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...But do BE yourself!"/>
          <p:cNvSpPr txBox="1"/>
          <p:nvPr/>
        </p:nvSpPr>
        <p:spPr>
          <a:xfrm>
            <a:off x="1779422" y="6261661"/>
            <a:ext cx="924275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...But do </a:t>
            </a:r>
            <a:r>
              <a:rPr>
                <a:solidFill>
                  <a:schemeClr val="accent6">
                    <a:lumOff val="16165"/>
                  </a:schemeClr>
                </a:solidFill>
              </a:rPr>
              <a:t>BE</a:t>
            </a:r>
            <a:r>
              <a:rPr>
                <a:solidFill>
                  <a:schemeClr val="accent6"/>
                </a:solidFill>
              </a:rPr>
              <a:t> </a:t>
            </a:r>
            <a:r>
              <a:t>yourself!</a:t>
            </a:r>
          </a:p>
        </p:txBody>
      </p:sp>
      <p:pic>
        <p:nvPicPr>
          <p:cNvPr id="2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9100" y="3379068"/>
            <a:ext cx="10176100" cy="695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uild a brand..."/>
          <p:cNvSpPr txBox="1"/>
          <p:nvPr/>
        </p:nvSpPr>
        <p:spPr>
          <a:xfrm>
            <a:off x="1187754" y="2654861"/>
            <a:ext cx="666689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Build a </a:t>
            </a:r>
            <a:r>
              <a:rPr>
                <a:solidFill>
                  <a:schemeClr val="accent1"/>
                </a:solidFill>
              </a:rPr>
              <a:t>brand...</a:t>
            </a:r>
          </a:p>
        </p:txBody>
      </p:sp>
      <p:sp>
        <p:nvSpPr>
          <p:cNvPr id="242" name="...Do what you know!"/>
          <p:cNvSpPr txBox="1"/>
          <p:nvPr/>
        </p:nvSpPr>
        <p:spPr>
          <a:xfrm>
            <a:off x="13505738" y="9716061"/>
            <a:ext cx="9208924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...Do what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you</a:t>
            </a:r>
            <a:r>
              <a:t> know!</a:t>
            </a:r>
          </a:p>
        </p:txBody>
      </p:sp>
      <p:pic>
        <p:nvPicPr>
          <p:cNvPr id="24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5798" y="706476"/>
            <a:ext cx="4697227" cy="5491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47173" y="2026468"/>
            <a:ext cx="4388470" cy="5745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19792" y="1017165"/>
            <a:ext cx="4774600" cy="4869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3317" y="8201729"/>
            <a:ext cx="8442684" cy="4221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ractical 2!…"/>
          <p:cNvSpPr txBox="1"/>
          <p:nvPr/>
        </p:nvSpPr>
        <p:spPr>
          <a:xfrm>
            <a:off x="3705453" y="2189360"/>
            <a:ext cx="16973094" cy="435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Practical 2!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Let's set up a </a:t>
            </a:r>
            <a:r>
              <a:rPr>
                <a:solidFill>
                  <a:srgbClr val="8DDEF9"/>
                </a:solidFill>
              </a:rPr>
              <a:t>simple portfolio </a:t>
            </a:r>
            <a:r>
              <a:t>site</a:t>
            </a:r>
            <a:r>
              <a:rPr>
                <a:solidFill>
                  <a:srgbClr val="8DDEF9"/>
                </a:solidFill>
              </a:rPr>
              <a:t> </a:t>
            </a:r>
            <a:r>
              <a:t>with</a:t>
            </a:r>
          </a:p>
        </p:txBody>
      </p:sp>
      <p:pic>
        <p:nvPicPr>
          <p:cNvPr id="24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1477" y="8644381"/>
            <a:ext cx="3419182" cy="3369819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"/>
          <p:cNvSpPr txBox="1"/>
          <p:nvPr/>
        </p:nvSpPr>
        <p:spPr>
          <a:xfrm>
            <a:off x="11576151" y="6453784"/>
            <a:ext cx="1231698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51" name="and"/>
          <p:cNvSpPr txBox="1"/>
          <p:nvPr/>
        </p:nvSpPr>
        <p:spPr>
          <a:xfrm>
            <a:off x="11321948" y="9732952"/>
            <a:ext cx="174010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7200">
                <a:solidFill>
                  <a:srgbClr val="FFFFFF"/>
                </a:solidFill>
              </a:defRPr>
            </a:lvl1pPr>
          </a:lstStyle>
          <a:p>
            <a:pPr/>
            <a:r>
              <a:t>and</a:t>
            </a:r>
          </a:p>
        </p:txBody>
      </p:sp>
      <p:pic>
        <p:nvPicPr>
          <p:cNvPr id="2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93341" y="8807011"/>
            <a:ext cx="3419182" cy="3044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ONT FORGET..."/>
          <p:cNvSpPr txBox="1"/>
          <p:nvPr/>
        </p:nvSpPr>
        <p:spPr>
          <a:xfrm>
            <a:off x="8485022" y="1181661"/>
            <a:ext cx="741395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DONT </a:t>
            </a:r>
            <a:r>
              <a:rPr>
                <a:solidFill>
                  <a:schemeClr val="accent5"/>
                </a:solidFill>
              </a:rPr>
              <a:t>FORGET</a:t>
            </a:r>
            <a:r>
              <a:t>...</a:t>
            </a:r>
          </a:p>
        </p:txBody>
      </p:sp>
      <p:pic>
        <p:nvPicPr>
          <p:cNvPr id="2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0339" y="3789648"/>
            <a:ext cx="10463322" cy="8719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2998" y="3345080"/>
            <a:ext cx="13538004" cy="889737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It's gonna be ok :)"/>
          <p:cNvSpPr txBox="1"/>
          <p:nvPr/>
        </p:nvSpPr>
        <p:spPr>
          <a:xfrm>
            <a:off x="8248649" y="1181661"/>
            <a:ext cx="7886701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1" sz="7200">
                <a:solidFill>
                  <a:srgbClr val="FFFFFF"/>
                </a:solidFill>
              </a:defRPr>
            </a:lvl1pPr>
          </a:lstStyle>
          <a:p>
            <a:pPr/>
            <a:r>
              <a:t>It's gonna be ok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verhiring…"/>
          <p:cNvSpPr txBox="1"/>
          <p:nvPr/>
        </p:nvSpPr>
        <p:spPr>
          <a:xfrm>
            <a:off x="9325355" y="3891673"/>
            <a:ext cx="5733289" cy="5932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Overhiring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Economy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AI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Competition!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8653" y="1602608"/>
            <a:ext cx="18706694" cy="10510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do you do?"/>
          <p:cNvSpPr txBox="1"/>
          <p:nvPr/>
        </p:nvSpPr>
        <p:spPr>
          <a:xfrm>
            <a:off x="2803905" y="6261661"/>
            <a:ext cx="7447789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FFFFFF"/>
                </a:solidFill>
              </a:defRPr>
            </a:lvl1pPr>
          </a:lstStyle>
          <a:p>
            <a:pPr/>
            <a:r>
              <a:t>What do you do?</a:t>
            </a:r>
          </a:p>
        </p:txBody>
      </p:sp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5101" y="3454522"/>
            <a:ext cx="9147973" cy="6806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he first step..."/>
          <p:cNvSpPr txBox="1"/>
          <p:nvPr/>
        </p:nvSpPr>
        <p:spPr>
          <a:xfrm>
            <a:off x="3769156" y="6261661"/>
            <a:ext cx="663488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FFFFFF"/>
                </a:solidFill>
              </a:defRPr>
            </a:lvl1pPr>
          </a:lstStyle>
          <a:p>
            <a:pPr/>
            <a:r>
              <a:t>The first step...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9157" y="4202277"/>
            <a:ext cx="8084086" cy="5311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e first step...…"/>
          <p:cNvSpPr txBox="1"/>
          <p:nvPr/>
        </p:nvSpPr>
        <p:spPr>
          <a:xfrm>
            <a:off x="2067356" y="5471665"/>
            <a:ext cx="11510468" cy="277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rgbClr val="FFFFFF"/>
                </a:solidFill>
              </a:defRPr>
            </a:pPr>
            <a:r>
              <a:t>The first step...</a:t>
            </a:r>
          </a:p>
          <a:p>
            <a:pPr>
              <a:defRPr b="1" sz="7200">
                <a:solidFill>
                  <a:srgbClr val="FFFFFF"/>
                </a:solidFill>
              </a:defRPr>
            </a:pPr>
            <a:r>
              <a:t>Is to realize that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you suck.</a:t>
            </a:r>
          </a:p>
        </p:txBody>
      </p:sp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71631" y="4761374"/>
            <a:ext cx="8439136" cy="4193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436" y="0"/>
            <a:ext cx="821112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You"/>
          <p:cNvSpPr txBox="1"/>
          <p:nvPr/>
        </p:nvSpPr>
        <p:spPr>
          <a:xfrm>
            <a:off x="9163151" y="8581341"/>
            <a:ext cx="118719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193" name="Industry Engineer"/>
          <p:cNvSpPr txBox="1"/>
          <p:nvPr/>
        </p:nvSpPr>
        <p:spPr>
          <a:xfrm>
            <a:off x="12261951" y="4943878"/>
            <a:ext cx="3342245" cy="148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Industry Engineer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ut it's ok...…"/>
          <p:cNvSpPr txBox="1"/>
          <p:nvPr/>
        </p:nvSpPr>
        <p:spPr>
          <a:xfrm>
            <a:off x="7027926" y="5471665"/>
            <a:ext cx="10328149" cy="277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But it's ok...</a:t>
            </a:r>
          </a:p>
          <a:p>
            <a:pPr algn="ctr">
              <a:defRPr b="1" sz="7200">
                <a:solidFill>
                  <a:srgbClr val="FFFFFF"/>
                </a:solidFill>
              </a:defRPr>
            </a:pPr>
            <a:r>
              <a:t>You won't suck</a:t>
            </a:r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 forever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